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</p:sldMasterIdLst>
  <p:notesMasterIdLst>
    <p:notesMasterId r:id="rId1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32" y="-108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1BA58-76E6-4D38-B978-D69AFD174B6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3CA9-7844-4BFD-913D-53C1F58F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Souther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Souther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Souther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Souther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Souther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9pPr>
          </a:lstStyle>
          <a:p>
            <a:fld id="{C7399D15-A06F-4CAA-A401-0A4DB93846C3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Souther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Souther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Souther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Souther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Souther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itchFamily="34" charset="0"/>
              </a:defRPr>
            </a:lvl9pPr>
          </a:lstStyle>
          <a:p>
            <a:fld id="{C7399D15-A06F-4CAA-A401-0A4DB93846C3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defRPr/>
            </a:pPr>
            <a:fld id="{00000000-1234-1234-1234-123412341234}" type="slidenum">
              <a:rPr lang="en-US"/>
              <a:pPr>
                <a:buSzPts val="1200"/>
                <a:defRPr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541" indent="0" algn="ctr">
              <a:buNone/>
              <a:defRPr sz="2700"/>
            </a:lvl2pPr>
            <a:lvl3pPr marL="1227080" indent="0" algn="ctr">
              <a:buNone/>
              <a:defRPr sz="2400"/>
            </a:lvl3pPr>
            <a:lvl4pPr marL="1840603" indent="0" algn="ctr">
              <a:buNone/>
              <a:defRPr sz="2200"/>
            </a:lvl4pPr>
            <a:lvl5pPr marL="2454133" indent="0" algn="ctr">
              <a:buNone/>
              <a:defRPr sz="2200"/>
            </a:lvl5pPr>
            <a:lvl6pPr marL="3067672" indent="0" algn="ctr">
              <a:buNone/>
              <a:defRPr sz="2200"/>
            </a:lvl6pPr>
            <a:lvl7pPr marL="3681207" indent="0" algn="ctr">
              <a:buNone/>
              <a:defRPr sz="2200"/>
            </a:lvl7pPr>
            <a:lvl8pPr marL="4294735" indent="0" algn="ctr">
              <a:buNone/>
              <a:defRPr sz="2200"/>
            </a:lvl8pPr>
            <a:lvl9pPr marL="4908266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ED3E-AF6E-4E4D-9D37-D89C5C16E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42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4425-1E95-4F2D-91D7-068D88678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9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7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2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80FE-FD73-4F00-AB1A-C489E0458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2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85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515E-CB2F-4A7E-8213-64722EB4C319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F239-D4AB-4515-AEF9-B073E3625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0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0DF6-D400-43B7-BD61-50B113E5C29E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7176-C140-4872-AFEC-704B3F513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7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71"/>
            <a:ext cx="1399032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31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1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2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6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04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4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8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2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9CF1-4994-4CA7-8C87-BCCA4E7ED24B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751E-F262-49EB-9DA6-3DE8338DB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5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8"/>
            <a:ext cx="726948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8"/>
            <a:ext cx="726948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D827-82FD-4EB7-AE45-DEC5765F7C7B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FC23-CAA6-4691-9E93-1C1905000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58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8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8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63" y="2046817"/>
            <a:ext cx="727519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63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4551-48D3-492C-88F5-DC3B90678B3C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4B5E-18D7-452D-970D-B4F15BD93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68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254C-48B2-44DC-84B2-5EE66D57F334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947E-E849-4ECF-B358-9E2456576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7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2C9B-02ED-4485-BF29-3B3A918DA9F2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14DC-FA5A-4840-BD5C-4C3CB8469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7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7" y="364067"/>
            <a:ext cx="5414963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85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7" y="1913485"/>
            <a:ext cx="5414963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300"/>
            </a:lvl4pPr>
            <a:lvl5pPr marL="2456335" indent="0">
              <a:buNone/>
              <a:defRPr sz="1300"/>
            </a:lvl5pPr>
            <a:lvl6pPr marL="3070420" indent="0">
              <a:buNone/>
              <a:defRPr sz="1300"/>
            </a:lvl6pPr>
            <a:lvl7pPr marL="3684505" indent="0">
              <a:buNone/>
              <a:defRPr sz="1300"/>
            </a:lvl7pPr>
            <a:lvl8pPr marL="4298584" indent="0">
              <a:buNone/>
              <a:defRPr sz="1300"/>
            </a:lvl8pPr>
            <a:lvl9pPr marL="491266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CF00-99A7-420C-BDBC-1C469925B0CF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A65E-0713-4D31-8DB4-7C474A511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43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DFB2-1E38-471B-9EFB-1CE6D44C9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53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1"/>
            <a:ext cx="987552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4087" indent="0">
              <a:buNone/>
              <a:defRPr sz="3800"/>
            </a:lvl2pPr>
            <a:lvl3pPr marL="1228173" indent="0">
              <a:buNone/>
              <a:defRPr sz="3200"/>
            </a:lvl3pPr>
            <a:lvl4pPr marL="1842252" indent="0">
              <a:buNone/>
              <a:defRPr sz="2700"/>
            </a:lvl4pPr>
            <a:lvl5pPr marL="2456335" indent="0">
              <a:buNone/>
              <a:defRPr sz="2700"/>
            </a:lvl5pPr>
            <a:lvl6pPr marL="3070420" indent="0">
              <a:buNone/>
              <a:defRPr sz="2700"/>
            </a:lvl6pPr>
            <a:lvl7pPr marL="3684505" indent="0">
              <a:buNone/>
              <a:defRPr sz="2700"/>
            </a:lvl7pPr>
            <a:lvl8pPr marL="4298584" indent="0">
              <a:buNone/>
              <a:defRPr sz="2700"/>
            </a:lvl8pPr>
            <a:lvl9pPr marL="4912669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2"/>
            <a:ext cx="987552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300"/>
            </a:lvl4pPr>
            <a:lvl5pPr marL="2456335" indent="0">
              <a:buNone/>
              <a:defRPr sz="1300"/>
            </a:lvl5pPr>
            <a:lvl6pPr marL="3070420" indent="0">
              <a:buNone/>
              <a:defRPr sz="1300"/>
            </a:lvl6pPr>
            <a:lvl7pPr marL="3684505" indent="0">
              <a:buNone/>
              <a:defRPr sz="1300"/>
            </a:lvl7pPr>
            <a:lvl8pPr marL="4298584" indent="0">
              <a:buNone/>
              <a:defRPr sz="1300"/>
            </a:lvl8pPr>
            <a:lvl9pPr marL="491266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9B8-8EEB-43BF-8DA4-07EA3DB76424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23ED-CFD3-4666-966F-90A2E90F8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463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9452-D5FF-4C71-8D25-0C3414138B23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639A-0CD3-48B7-8A9F-941E98FBD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06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202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202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177C-A15F-4565-960C-27964FDBCB08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29E3-D11E-4845-8264-8AA50CBF4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99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496485"/>
            <a:ext cx="13990320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31050" indent="0" algn="ctr">
              <a:buNone/>
              <a:defRPr sz="3200"/>
            </a:lvl2pPr>
            <a:lvl3pPr marL="1462104" indent="0" algn="ctr">
              <a:buNone/>
              <a:defRPr sz="3000"/>
            </a:lvl3pPr>
            <a:lvl4pPr marL="2193154" indent="0" algn="ctr">
              <a:buNone/>
              <a:defRPr sz="2600"/>
            </a:lvl4pPr>
            <a:lvl5pPr marL="2924205" indent="0" algn="ctr">
              <a:buNone/>
              <a:defRPr sz="2600"/>
            </a:lvl5pPr>
            <a:lvl6pPr marL="3655261" indent="0" algn="ctr">
              <a:buNone/>
              <a:defRPr sz="2600"/>
            </a:lvl6pPr>
            <a:lvl7pPr marL="4386311" indent="0" algn="ctr">
              <a:buNone/>
              <a:defRPr sz="2600"/>
            </a:lvl7pPr>
            <a:lvl8pPr marL="5117362" indent="0" algn="ctr">
              <a:buNone/>
              <a:defRPr sz="2600"/>
            </a:lvl8pPr>
            <a:lvl9pPr marL="5848413" indent="0" algn="ctr">
              <a:buNone/>
              <a:defRPr sz="2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14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63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66"/>
            <a:ext cx="1419606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00"/>
            <a:ext cx="1419606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3105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210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1931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29242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3655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43863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1173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58484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4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25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49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50" indent="0">
              <a:buNone/>
              <a:defRPr sz="3200" b="1"/>
            </a:lvl2pPr>
            <a:lvl3pPr marL="1462104" indent="0">
              <a:buNone/>
              <a:defRPr sz="3000" b="1"/>
            </a:lvl3pPr>
            <a:lvl4pPr marL="2193154" indent="0">
              <a:buNone/>
              <a:defRPr sz="2600" b="1"/>
            </a:lvl4pPr>
            <a:lvl5pPr marL="2924205" indent="0">
              <a:buNone/>
              <a:defRPr sz="2600" b="1"/>
            </a:lvl5pPr>
            <a:lvl6pPr marL="3655261" indent="0">
              <a:buNone/>
              <a:defRPr sz="2600" b="1"/>
            </a:lvl6pPr>
            <a:lvl7pPr marL="4386311" indent="0">
              <a:buNone/>
              <a:defRPr sz="2600" b="1"/>
            </a:lvl7pPr>
            <a:lvl8pPr marL="5117362" indent="0">
              <a:buNone/>
              <a:defRPr sz="2600" b="1"/>
            </a:lvl8pPr>
            <a:lvl9pPr marL="584841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241552"/>
            <a:ext cx="6997304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50" indent="0">
              <a:buNone/>
              <a:defRPr sz="3200" b="1"/>
            </a:lvl2pPr>
            <a:lvl3pPr marL="1462104" indent="0">
              <a:buNone/>
              <a:defRPr sz="3000" b="1"/>
            </a:lvl3pPr>
            <a:lvl4pPr marL="2193154" indent="0">
              <a:buNone/>
              <a:defRPr sz="2600" b="1"/>
            </a:lvl4pPr>
            <a:lvl5pPr marL="2924205" indent="0">
              <a:buNone/>
              <a:defRPr sz="2600" b="1"/>
            </a:lvl5pPr>
            <a:lvl6pPr marL="3655261" indent="0">
              <a:buNone/>
              <a:defRPr sz="2600" b="1"/>
            </a:lvl6pPr>
            <a:lvl7pPr marL="4386311" indent="0">
              <a:buNone/>
              <a:defRPr sz="2600" b="1"/>
            </a:lvl7pPr>
            <a:lvl8pPr marL="5117362" indent="0">
              <a:buNone/>
              <a:defRPr sz="2600" b="1"/>
            </a:lvl8pPr>
            <a:lvl9pPr marL="584841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39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0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92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25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54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70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06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41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6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12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47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82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FB9C-2AA6-4837-A5E5-04BCC8C0D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05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82"/>
            <a:ext cx="8332470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1050" indent="0">
              <a:buNone/>
              <a:defRPr sz="2200"/>
            </a:lvl2pPr>
            <a:lvl3pPr marL="1462104" indent="0">
              <a:buNone/>
              <a:defRPr sz="1900"/>
            </a:lvl3pPr>
            <a:lvl4pPr marL="2193154" indent="0">
              <a:buNone/>
              <a:defRPr sz="1600"/>
            </a:lvl4pPr>
            <a:lvl5pPr marL="2924205" indent="0">
              <a:buNone/>
              <a:defRPr sz="1600"/>
            </a:lvl5pPr>
            <a:lvl6pPr marL="3655261" indent="0">
              <a:buNone/>
              <a:defRPr sz="1600"/>
            </a:lvl6pPr>
            <a:lvl7pPr marL="4386311" indent="0">
              <a:buNone/>
              <a:defRPr sz="1600"/>
            </a:lvl7pPr>
            <a:lvl8pPr marL="5117362" indent="0">
              <a:buNone/>
              <a:defRPr sz="1600"/>
            </a:lvl8pPr>
            <a:lvl9pPr marL="584841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6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582"/>
            <a:ext cx="8332470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31050" indent="0">
              <a:buNone/>
              <a:defRPr sz="4400"/>
            </a:lvl2pPr>
            <a:lvl3pPr marL="1462104" indent="0">
              <a:buNone/>
              <a:defRPr sz="3800"/>
            </a:lvl3pPr>
            <a:lvl4pPr marL="2193154" indent="0">
              <a:buNone/>
              <a:defRPr sz="3200"/>
            </a:lvl4pPr>
            <a:lvl5pPr marL="2924205" indent="0">
              <a:buNone/>
              <a:defRPr sz="3200"/>
            </a:lvl5pPr>
            <a:lvl6pPr marL="3655261" indent="0">
              <a:buNone/>
              <a:defRPr sz="3200"/>
            </a:lvl6pPr>
            <a:lvl7pPr marL="4386311" indent="0">
              <a:buNone/>
              <a:defRPr sz="3200"/>
            </a:lvl7pPr>
            <a:lvl8pPr marL="5117362" indent="0">
              <a:buNone/>
              <a:defRPr sz="3200"/>
            </a:lvl8pPr>
            <a:lvl9pPr marL="5848413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600"/>
            </a:lvl1pPr>
            <a:lvl2pPr marL="731050" indent="0">
              <a:buNone/>
              <a:defRPr sz="2200"/>
            </a:lvl2pPr>
            <a:lvl3pPr marL="1462104" indent="0">
              <a:buNone/>
              <a:defRPr sz="1900"/>
            </a:lvl3pPr>
            <a:lvl4pPr marL="2193154" indent="0">
              <a:buNone/>
              <a:defRPr sz="1600"/>
            </a:lvl4pPr>
            <a:lvl5pPr marL="2924205" indent="0">
              <a:buNone/>
              <a:defRPr sz="1600"/>
            </a:lvl5pPr>
            <a:lvl6pPr marL="3655261" indent="0">
              <a:buNone/>
              <a:defRPr sz="1600"/>
            </a:lvl6pPr>
            <a:lvl7pPr marL="4386311" indent="0">
              <a:buNone/>
              <a:defRPr sz="1600"/>
            </a:lvl7pPr>
            <a:lvl8pPr marL="5117362" indent="0">
              <a:buNone/>
              <a:defRPr sz="1600"/>
            </a:lvl8pPr>
            <a:lvl9pPr marL="584841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2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80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69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833"/>
            <a:ext cx="16459200" cy="46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899" y="6667500"/>
            <a:ext cx="3857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2566035" y="-99484"/>
            <a:ext cx="20654010" cy="2770717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9154585"/>
      </p:ext>
    </p:extLst>
  </p:cSld>
  <p:clrMapOvr>
    <a:masterClrMapping/>
  </p:clrMapOvr>
  <p:transition spd="slow"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328" y="1011936"/>
            <a:ext cx="1357884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800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069" y="5940828"/>
            <a:ext cx="13578840" cy="1524000"/>
          </a:xfrm>
        </p:spPr>
        <p:txBody>
          <a:bodyPr lIns="122815" rIns="122815">
            <a:normAutofit/>
          </a:bodyPr>
          <a:lstStyle>
            <a:lvl1pPr marL="0" indent="0" algn="l">
              <a:buNone/>
              <a:defRPr sz="3200" cap="all" spc="269" baseline="0">
                <a:solidFill>
                  <a:schemeClr val="tx2"/>
                </a:solidFill>
                <a:latin typeface="+mj-lt"/>
              </a:defRPr>
            </a:lvl1pPr>
            <a:lvl2pPr marL="614087" indent="0" algn="ctr">
              <a:buNone/>
              <a:defRPr sz="3200"/>
            </a:lvl2pPr>
            <a:lvl3pPr marL="1228173" indent="0" algn="ctr">
              <a:buNone/>
              <a:defRPr sz="3200"/>
            </a:lvl3pPr>
            <a:lvl4pPr marL="1842252" indent="0" algn="ctr">
              <a:buNone/>
              <a:defRPr sz="2700"/>
            </a:lvl4pPr>
            <a:lvl5pPr marL="2456335" indent="0" algn="ctr">
              <a:buNone/>
              <a:defRPr sz="2700"/>
            </a:lvl5pPr>
            <a:lvl6pPr marL="3070420" indent="0" algn="ctr">
              <a:buNone/>
              <a:defRPr sz="2700"/>
            </a:lvl6pPr>
            <a:lvl7pPr marL="3684505" indent="0" algn="ctr">
              <a:buNone/>
              <a:defRPr sz="2700"/>
            </a:lvl7pPr>
            <a:lvl8pPr marL="4298584" indent="0" algn="ctr">
              <a:buNone/>
              <a:defRPr sz="2700"/>
            </a:lvl8pPr>
            <a:lvl9pPr marL="4912669" indent="0" algn="ctr">
              <a:buNone/>
              <a:defRPr sz="2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30338" y="5791200"/>
            <a:ext cx="133319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51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2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011936"/>
            <a:ext cx="1357884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5937504"/>
            <a:ext cx="13578840" cy="1524000"/>
          </a:xfrm>
        </p:spPr>
        <p:txBody>
          <a:bodyPr lIns="122815" rIns="122815" anchor="t" anchorCtr="0">
            <a:normAutofit/>
          </a:bodyPr>
          <a:lstStyle>
            <a:lvl1pPr marL="0" indent="0">
              <a:buNone/>
              <a:defRPr sz="3200" cap="all" spc="269" baseline="0">
                <a:solidFill>
                  <a:schemeClr val="tx2"/>
                </a:solidFill>
                <a:latin typeface="+mj-lt"/>
              </a:defRPr>
            </a:lvl1pPr>
            <a:lvl2pPr marL="614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1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2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6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04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4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8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26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30338" y="5791200"/>
            <a:ext cx="133319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5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81328" y="382151"/>
            <a:ext cx="1357884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5" y="2460979"/>
            <a:ext cx="6665976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192" y="2460980"/>
            <a:ext cx="6665976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48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81328" y="382151"/>
            <a:ext cx="1357884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2461404"/>
            <a:ext cx="6665976" cy="981709"/>
          </a:xfrm>
        </p:spPr>
        <p:txBody>
          <a:bodyPr lIns="122815" rIns="122815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" y="3443113"/>
            <a:ext cx="6665976" cy="450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94192" y="2461404"/>
            <a:ext cx="6665976" cy="981709"/>
          </a:xfrm>
        </p:spPr>
        <p:txBody>
          <a:bodyPr lIns="122815" rIns="122815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4087" indent="0">
              <a:buNone/>
              <a:defRPr sz="2700" b="1"/>
            </a:lvl2pPr>
            <a:lvl3pPr marL="1228173" indent="0">
              <a:buNone/>
              <a:defRPr sz="2400" b="1"/>
            </a:lvl3pPr>
            <a:lvl4pPr marL="1842252" indent="0">
              <a:buNone/>
              <a:defRPr sz="2200" b="1"/>
            </a:lvl4pPr>
            <a:lvl5pPr marL="2456335" indent="0">
              <a:buNone/>
              <a:defRPr sz="2200" b="1"/>
            </a:lvl5pPr>
            <a:lvl6pPr marL="3070420" indent="0">
              <a:buNone/>
              <a:defRPr sz="2200" b="1"/>
            </a:lvl6pPr>
            <a:lvl7pPr marL="3684505" indent="0">
              <a:buNone/>
              <a:defRPr sz="2200" b="1"/>
            </a:lvl7pPr>
            <a:lvl8pPr marL="4298584" indent="0">
              <a:buNone/>
              <a:defRPr sz="2200" b="1"/>
            </a:lvl8pPr>
            <a:lvl9pPr marL="4912669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4192" y="3443113"/>
            <a:ext cx="6665976" cy="450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E1E0-5B67-4159-889A-4E1A024E4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872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4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9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5468568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454097" y="0"/>
            <a:ext cx="86411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92479"/>
            <a:ext cx="4320540" cy="3048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810" y="975360"/>
            <a:ext cx="8764524" cy="701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901441"/>
            <a:ext cx="4320540" cy="4505499"/>
          </a:xfrm>
        </p:spPr>
        <p:txBody>
          <a:bodyPr lIns="122815" rIns="122815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200"/>
            </a:lvl4pPr>
            <a:lvl5pPr marL="2456335" indent="0">
              <a:buNone/>
              <a:defRPr sz="1200"/>
            </a:lvl5pPr>
            <a:lvl6pPr marL="3070420" indent="0">
              <a:buNone/>
              <a:defRPr sz="1200"/>
            </a:lvl6pPr>
            <a:lvl7pPr marL="3684505" indent="0">
              <a:buNone/>
              <a:defRPr sz="1200"/>
            </a:lvl7pPr>
            <a:lvl8pPr marL="4298584" indent="0">
              <a:buNone/>
              <a:defRPr sz="1200"/>
            </a:lvl8pPr>
            <a:lvl9pPr marL="491266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441" y="8613061"/>
            <a:ext cx="3534989" cy="486833"/>
          </a:xfrm>
        </p:spPr>
        <p:txBody>
          <a:bodyPr/>
          <a:lstStyle>
            <a:lvl1pPr algn="l">
              <a:defRPr/>
            </a:lvl1pPr>
          </a:lstStyle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80810" y="8613061"/>
            <a:ext cx="6275070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8CAE3-821B-48D1-A96F-B25FA09F90BA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05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6604000"/>
            <a:ext cx="164549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655343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42" y="6766560"/>
            <a:ext cx="13653421" cy="1097280"/>
          </a:xfrm>
        </p:spPr>
        <p:txBody>
          <a:bodyPr lIns="122815" tIns="0" rIns="122815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" y="1"/>
            <a:ext cx="16459180" cy="6553435"/>
          </a:xfrm>
          <a:solidFill>
            <a:schemeClr val="bg2">
              <a:lumMod val="90000"/>
            </a:schemeClr>
          </a:solidFill>
        </p:spPr>
        <p:txBody>
          <a:bodyPr lIns="614087" tIns="614087" anchor="t"/>
          <a:lstStyle>
            <a:lvl1pPr marL="0" indent="0">
              <a:buNone/>
              <a:defRPr sz="4300"/>
            </a:lvl1pPr>
            <a:lvl2pPr marL="614087" indent="0">
              <a:buNone/>
              <a:defRPr sz="3800"/>
            </a:lvl2pPr>
            <a:lvl3pPr marL="1228173" indent="0">
              <a:buNone/>
              <a:defRPr sz="3200"/>
            </a:lvl3pPr>
            <a:lvl4pPr marL="1842252" indent="0">
              <a:buNone/>
              <a:defRPr sz="2700"/>
            </a:lvl4pPr>
            <a:lvl5pPr marL="2456335" indent="0">
              <a:buNone/>
              <a:defRPr sz="2700"/>
            </a:lvl5pPr>
            <a:lvl6pPr marL="3070420" indent="0">
              <a:buNone/>
              <a:defRPr sz="2700"/>
            </a:lvl6pPr>
            <a:lvl7pPr marL="3684505" indent="0">
              <a:buNone/>
              <a:defRPr sz="2700"/>
            </a:lvl7pPr>
            <a:lvl8pPr marL="4298584" indent="0">
              <a:buNone/>
              <a:defRPr sz="2700"/>
            </a:lvl8pPr>
            <a:lvl9pPr marL="4912669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328" y="7876032"/>
            <a:ext cx="13652906" cy="792480"/>
          </a:xfrm>
        </p:spPr>
        <p:txBody>
          <a:bodyPr lIns="122815" tIns="0" rIns="122815" bIns="0">
            <a:normAutofit/>
          </a:bodyPr>
          <a:lstStyle>
            <a:lvl1pPr marL="0" indent="0">
              <a:spcBef>
                <a:spcPts val="0"/>
              </a:spcBef>
              <a:spcAft>
                <a:spcPts val="806"/>
              </a:spcAft>
              <a:buNone/>
              <a:defRPr sz="2000">
                <a:solidFill>
                  <a:srgbClr val="FFFFFF"/>
                </a:solidFill>
              </a:defRPr>
            </a:lvl1pPr>
            <a:lvl2pPr marL="614087" indent="0">
              <a:buNone/>
              <a:defRPr sz="1600"/>
            </a:lvl2pPr>
            <a:lvl3pPr marL="1228173" indent="0">
              <a:buNone/>
              <a:defRPr sz="1300"/>
            </a:lvl3pPr>
            <a:lvl4pPr marL="1842252" indent="0">
              <a:buNone/>
              <a:defRPr sz="1200"/>
            </a:lvl4pPr>
            <a:lvl5pPr marL="2456335" indent="0">
              <a:buNone/>
              <a:defRPr sz="1200"/>
            </a:lvl5pPr>
            <a:lvl6pPr marL="3070420" indent="0">
              <a:buNone/>
              <a:defRPr sz="1200"/>
            </a:lvl6pPr>
            <a:lvl7pPr marL="3684505" indent="0">
              <a:buNone/>
              <a:defRPr sz="1200"/>
            </a:lvl7pPr>
            <a:lvl8pPr marL="4298584" indent="0">
              <a:buNone/>
              <a:defRPr sz="1200"/>
            </a:lvl8pPr>
            <a:lvl9pPr marL="491266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2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61407" tIns="0" rIns="61407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5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8" y="8534400"/>
            <a:ext cx="164549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8445755"/>
            <a:ext cx="164549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549736"/>
            <a:ext cx="3549015" cy="7679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549736"/>
            <a:ext cx="10441305" cy="7679864"/>
          </a:xfrm>
        </p:spPr>
        <p:txBody>
          <a:bodyPr vert="eaVert" lIns="61407" tIns="0" rIns="61407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1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22414" y="551600"/>
            <a:ext cx="16525440" cy="8068089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691145" y="3652533"/>
            <a:ext cx="5248800" cy="1409067"/>
          </a:xfrm>
          <a:prstGeom prst="rect">
            <a:avLst/>
          </a:prstGeom>
        </p:spPr>
        <p:txBody>
          <a:bodyPr spcFirstLastPara="1" wrap="square" lIns="163834" tIns="163834" rIns="163834" bIns="16383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691145" y="918845"/>
            <a:ext cx="13122540" cy="1302933"/>
          </a:xfrm>
          <a:prstGeom prst="rect">
            <a:avLst/>
          </a:prstGeom>
        </p:spPr>
        <p:txBody>
          <a:bodyPr spcFirstLastPara="1" wrap="square" lIns="163834" tIns="163834" rIns="163834" bIns="16383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43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571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22414" y="551600"/>
            <a:ext cx="16525440" cy="8068089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3615840" y="918845"/>
            <a:ext cx="9227520" cy="1302933"/>
          </a:xfrm>
          <a:prstGeom prst="rect">
            <a:avLst/>
          </a:prstGeom>
        </p:spPr>
        <p:txBody>
          <a:bodyPr spcFirstLastPara="1" wrap="square" lIns="163834" tIns="163834" rIns="163834" bIns="16383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43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5605200" y="3652533"/>
            <a:ext cx="5248800" cy="1409067"/>
          </a:xfrm>
          <a:prstGeom prst="rect">
            <a:avLst/>
          </a:prstGeom>
        </p:spPr>
        <p:txBody>
          <a:bodyPr spcFirstLastPara="1" wrap="square" lIns="163834" tIns="163834" rIns="163834" bIns="16383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797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22414" y="551600"/>
            <a:ext cx="16525440" cy="8068089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2248065" y="5079644"/>
            <a:ext cx="3053700" cy="1409067"/>
          </a:xfrm>
          <a:prstGeom prst="rect">
            <a:avLst/>
          </a:prstGeom>
        </p:spPr>
        <p:txBody>
          <a:bodyPr spcFirstLastPara="1" wrap="square" lIns="163834" tIns="163834" rIns="163834" bIns="16383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6702750" y="5079644"/>
            <a:ext cx="3053700" cy="1409067"/>
          </a:xfrm>
          <a:prstGeom prst="rect">
            <a:avLst/>
          </a:prstGeom>
        </p:spPr>
        <p:txBody>
          <a:bodyPr spcFirstLastPara="1" wrap="square" lIns="163834" tIns="163834" rIns="163834" bIns="16383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11157435" y="5079644"/>
            <a:ext cx="3053700" cy="1409067"/>
          </a:xfrm>
          <a:prstGeom prst="rect">
            <a:avLst/>
          </a:prstGeom>
        </p:spPr>
        <p:txBody>
          <a:bodyPr spcFirstLastPara="1" wrap="square" lIns="163834" tIns="163834" rIns="163834" bIns="16383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2430293" y="3154045"/>
            <a:ext cx="2689200" cy="1302933"/>
          </a:xfrm>
          <a:prstGeom prst="rect">
            <a:avLst/>
          </a:prstGeom>
        </p:spPr>
        <p:txBody>
          <a:bodyPr spcFirstLastPara="1" wrap="square" lIns="163834" tIns="163834" rIns="163834" bIns="16383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6884978" y="3154045"/>
            <a:ext cx="2689200" cy="1302933"/>
          </a:xfrm>
          <a:prstGeom prst="rect">
            <a:avLst/>
          </a:prstGeom>
        </p:spPr>
        <p:txBody>
          <a:bodyPr spcFirstLastPara="1" wrap="square" lIns="163834" tIns="163834" rIns="163834" bIns="16383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11339708" y="3154045"/>
            <a:ext cx="2689200" cy="1302933"/>
          </a:xfrm>
          <a:prstGeom prst="rect">
            <a:avLst/>
          </a:prstGeom>
        </p:spPr>
        <p:txBody>
          <a:bodyPr spcFirstLastPara="1" wrap="square" lIns="163834" tIns="163834" rIns="163834" bIns="16383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5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3615840" y="918845"/>
            <a:ext cx="9227520" cy="1302933"/>
          </a:xfrm>
          <a:prstGeom prst="rect">
            <a:avLst/>
          </a:prstGeom>
        </p:spPr>
        <p:txBody>
          <a:bodyPr spcFirstLastPara="1" wrap="square" lIns="163834" tIns="163834" rIns="163834" bIns="163834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43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342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22414" y="551600"/>
            <a:ext cx="16525440" cy="8068089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4122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7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41" indent="0">
              <a:buNone/>
              <a:defRPr sz="2700" b="1"/>
            </a:lvl2pPr>
            <a:lvl3pPr marL="1227080" indent="0">
              <a:buNone/>
              <a:defRPr sz="2400" b="1"/>
            </a:lvl3pPr>
            <a:lvl4pPr marL="1840603" indent="0">
              <a:buNone/>
              <a:defRPr sz="2200" b="1"/>
            </a:lvl4pPr>
            <a:lvl5pPr marL="2454133" indent="0">
              <a:buNone/>
              <a:defRPr sz="2200" b="1"/>
            </a:lvl5pPr>
            <a:lvl6pPr marL="3067672" indent="0">
              <a:buNone/>
              <a:defRPr sz="2200" b="1"/>
            </a:lvl6pPr>
            <a:lvl7pPr marL="3681207" indent="0">
              <a:buNone/>
              <a:defRPr sz="2200" b="1"/>
            </a:lvl7pPr>
            <a:lvl8pPr marL="4294735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41" indent="0">
              <a:buNone/>
              <a:defRPr sz="2700" b="1"/>
            </a:lvl2pPr>
            <a:lvl3pPr marL="1227080" indent="0">
              <a:buNone/>
              <a:defRPr sz="2400" b="1"/>
            </a:lvl3pPr>
            <a:lvl4pPr marL="1840603" indent="0">
              <a:buNone/>
              <a:defRPr sz="2200" b="1"/>
            </a:lvl4pPr>
            <a:lvl5pPr marL="2454133" indent="0">
              <a:buNone/>
              <a:defRPr sz="2200" b="1"/>
            </a:lvl5pPr>
            <a:lvl6pPr marL="3067672" indent="0">
              <a:buNone/>
              <a:defRPr sz="2200" b="1"/>
            </a:lvl6pPr>
            <a:lvl7pPr marL="3681207" indent="0">
              <a:buNone/>
              <a:defRPr sz="2200" b="1"/>
            </a:lvl7pPr>
            <a:lvl8pPr marL="4294735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AB50-FF5F-471A-9947-4231D4EA3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07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2960" y="8326967"/>
            <a:ext cx="3840480" cy="635001"/>
          </a:xfrm>
          <a:prstGeom prst="rect">
            <a:avLst/>
          </a:prstGeom>
          <a:ln/>
        </p:spPr>
        <p:txBody>
          <a:bodyPr lIns="163860" tIns="81930" rIns="163860" bIns="81930"/>
          <a:lstStyle>
            <a:lvl1pPr>
              <a:defRPr/>
            </a:lvl1pPr>
          </a:lstStyle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lang="en-US" sz="2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23560" y="8326967"/>
            <a:ext cx="5212080" cy="635001"/>
          </a:xfrm>
          <a:prstGeom prst="rect">
            <a:avLst/>
          </a:prstGeom>
          <a:ln/>
        </p:spPr>
        <p:txBody>
          <a:bodyPr lIns="163860" tIns="81930" rIns="163860" bIns="81930"/>
          <a:lstStyle>
            <a:lvl1pPr>
              <a:defRPr/>
            </a:lvl1pPr>
          </a:lstStyle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lang="en-US" sz="2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95760" y="8326967"/>
            <a:ext cx="3840480" cy="635001"/>
          </a:xfrm>
          <a:prstGeom prst="rect">
            <a:avLst/>
          </a:prstGeom>
          <a:ln/>
        </p:spPr>
        <p:txBody>
          <a:bodyPr lIns="163860" tIns="81930" rIns="163860" bIns="81930"/>
          <a:lstStyle>
            <a:lvl1pPr>
              <a:defRPr/>
            </a:lvl1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DE207254-D4F3-419E-9324-4C149652AE23}" type="slidenum">
              <a:rPr lang="en-US" altLang="en-US" sz="25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altLang="en-US" sz="25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604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63860" tIns="81930" rIns="163860" bIns="81930"/>
          <a:lstStyle/>
          <a:p>
            <a:pPr defTabSz="1228954">
              <a:buFont typeface="Arial"/>
              <a:buNone/>
              <a:defRPr/>
            </a:pPr>
            <a:fld id="{D0895825-7B37-42F5-9075-3BE9DC30402E}" type="datetimeFigureOut">
              <a:rPr lang="zh-CN" altLang="en-US" sz="160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defTabSz="1228954">
                <a:buFont typeface="Arial"/>
                <a:buNone/>
                <a:defRPr/>
              </a:pPr>
              <a:t>2021/11/16</a:t>
            </a:fld>
            <a:endParaRPr lang="zh-CN" altLang="en-US" sz="1600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163860" tIns="81930" rIns="163860" bIns="81930"/>
          <a:lstStyle/>
          <a:p>
            <a:pPr algn="ctr" defTabSz="1228954">
              <a:buFont typeface="Arial"/>
              <a:buNone/>
              <a:defRPr/>
            </a:pPr>
            <a:endParaRPr lang="zh-CN" altLang="en-US" sz="1600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63860" tIns="81930" rIns="163860" bIns="81930"/>
          <a:lstStyle/>
          <a:p>
            <a:pPr algn="r" defTabSz="1228954">
              <a:buFont typeface="Arial"/>
              <a:buNone/>
              <a:defRPr/>
            </a:pPr>
            <a:fld id="{B0939B97-B459-4F22-A909-950795163C53}" type="slidenum">
              <a:rPr lang="zh-CN" altLang="en-US" sz="160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algn="r" defTabSz="1228954">
                <a:buFont typeface="Arial"/>
                <a:buNone/>
                <a:defRPr/>
              </a:pPr>
              <a:t>‹#›</a:t>
            </a:fld>
            <a:endParaRPr lang="zh-CN" altLang="en-US" sz="1600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1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>
            <a:extLst>
              <a:ext uri="{FF2B5EF4-FFF2-40B4-BE49-F238E27FC236}">
                <a16:creationId xmlns:a16="http://schemas.microsoft.com/office/drawing/2014/main" xmlns="" id="{3994F0BB-E5AE-47AE-BCC2-B0F171AF3054}"/>
              </a:ext>
            </a:extLst>
          </p:cNvPr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60" tIns="81930" rIns="163860" bIns="81930" anchor="ctr"/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lang="zh-CN" alt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glow">
            <a:extLst>
              <a:ext uri="{FF2B5EF4-FFF2-40B4-BE49-F238E27FC236}">
                <a16:creationId xmlns:a16="http://schemas.microsoft.com/office/drawing/2014/main" xmlns="" id="{4D20B477-0CCA-49F9-AB8D-A99CE4361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>
            <a:extLst>
              <a:ext uri="{FF2B5EF4-FFF2-40B4-BE49-F238E27FC236}">
                <a16:creationId xmlns:a16="http://schemas.microsoft.com/office/drawing/2014/main" xmlns="" id="{A6A72C82-63C1-4B68-9F51-E82917BC5F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5060634" y="-1352550"/>
            <a:ext cx="26580467" cy="252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>
            <a:extLst>
              <a:ext uri="{FF2B5EF4-FFF2-40B4-BE49-F238E27FC236}">
                <a16:creationId xmlns:a16="http://schemas.microsoft.com/office/drawing/2014/main" xmlns="" id="{67134809-DC1B-4D8D-9E0E-DD3416E2A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2060" y="-1339851"/>
            <a:ext cx="26563320" cy="252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>
            <a:extLst>
              <a:ext uri="{FF2B5EF4-FFF2-40B4-BE49-F238E27FC236}">
                <a16:creationId xmlns:a16="http://schemas.microsoft.com/office/drawing/2014/main" xmlns="" id="{0A9692BD-C98A-4DC3-9B90-A26720FC8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54305" y="3304117"/>
            <a:ext cx="16150590" cy="159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7058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3"/>
            <a:ext cx="12344400" cy="3183467"/>
          </a:xfrm>
          <a:prstGeom prst="rect">
            <a:avLst/>
          </a:prstGeo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6"/>
            <a:ext cx="12344400" cy="2207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14477" indent="0" algn="ctr">
              <a:buNone/>
              <a:defRPr sz="2700"/>
            </a:lvl2pPr>
            <a:lvl3pPr marL="1228954" indent="0" algn="ctr">
              <a:buNone/>
              <a:defRPr sz="2400"/>
            </a:lvl3pPr>
            <a:lvl4pPr marL="1843430" indent="0" algn="ctr">
              <a:buNone/>
              <a:defRPr sz="2200"/>
            </a:lvl4pPr>
            <a:lvl5pPr marL="2457907" indent="0" algn="ctr">
              <a:buNone/>
              <a:defRPr sz="2200"/>
            </a:lvl5pPr>
            <a:lvl6pPr marL="3072384" indent="0" algn="ctr">
              <a:buNone/>
              <a:defRPr sz="2200"/>
            </a:lvl6pPr>
            <a:lvl7pPr marL="3686861" indent="0" algn="ctr">
              <a:buNone/>
              <a:defRPr sz="2200"/>
            </a:lvl7pPr>
            <a:lvl8pPr marL="4301338" indent="0" algn="ctr">
              <a:buNone/>
              <a:defRPr sz="2200"/>
            </a:lvl8pPr>
            <a:lvl9pPr marL="4915814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4"/>
            <a:ext cx="3703320" cy="486834"/>
          </a:xfrm>
          <a:prstGeom prst="rect">
            <a:avLst/>
          </a:prstGeom>
        </p:spPr>
        <p:txBody>
          <a:bodyPr lIns="163860" tIns="81930" rIns="163860" bIns="81930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07A422FB-8E81-436D-8C16-3E46E7CA1FAC}" type="datetimeFigureOut">
              <a:rPr lang="en-US" sz="25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11/16/2021</a:t>
            </a:fld>
            <a:endParaRPr lang="en-US" sz="2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4"/>
            <a:ext cx="5554980" cy="486834"/>
          </a:xfrm>
          <a:prstGeom prst="rect">
            <a:avLst/>
          </a:prstGeom>
        </p:spPr>
        <p:txBody>
          <a:bodyPr lIns="163860" tIns="81930" rIns="163860" bIns="81930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4"/>
            <a:ext cx="3703320" cy="486834"/>
          </a:xfrm>
          <a:prstGeom prst="rect">
            <a:avLst/>
          </a:prstGeom>
        </p:spPr>
        <p:txBody>
          <a:bodyPr lIns="163860" tIns="81930" rIns="163860" bIns="81930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1B1B4485-DBE2-4660-8FD0-1DC1B3599B30}" type="slidenum">
              <a:rPr lang="en-US" sz="25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5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61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7008-BBBF-4C40-9234-938B46174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44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8966-CF6C-4078-A614-134F024B4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41" indent="0">
              <a:buNone/>
              <a:defRPr sz="1900"/>
            </a:lvl2pPr>
            <a:lvl3pPr marL="1227080" indent="0">
              <a:buNone/>
              <a:defRPr sz="1600"/>
            </a:lvl3pPr>
            <a:lvl4pPr marL="1840603" indent="0">
              <a:buNone/>
              <a:defRPr sz="1300"/>
            </a:lvl4pPr>
            <a:lvl5pPr marL="2454133" indent="0">
              <a:buNone/>
              <a:defRPr sz="1300"/>
            </a:lvl5pPr>
            <a:lvl6pPr marL="3067672" indent="0">
              <a:buNone/>
              <a:defRPr sz="1300"/>
            </a:lvl6pPr>
            <a:lvl7pPr marL="3681207" indent="0">
              <a:buNone/>
              <a:defRPr sz="1300"/>
            </a:lvl7pPr>
            <a:lvl8pPr marL="4294735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87F5-FA86-4E3C-A6D0-6BFFAC1A5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7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541" indent="0">
              <a:buNone/>
              <a:defRPr sz="3800"/>
            </a:lvl2pPr>
            <a:lvl3pPr marL="1227080" indent="0">
              <a:buNone/>
              <a:defRPr sz="3200"/>
            </a:lvl3pPr>
            <a:lvl4pPr marL="1840603" indent="0">
              <a:buNone/>
              <a:defRPr sz="2700"/>
            </a:lvl4pPr>
            <a:lvl5pPr marL="2454133" indent="0">
              <a:buNone/>
              <a:defRPr sz="2700"/>
            </a:lvl5pPr>
            <a:lvl6pPr marL="3067672" indent="0">
              <a:buNone/>
              <a:defRPr sz="2700"/>
            </a:lvl6pPr>
            <a:lvl7pPr marL="3681207" indent="0">
              <a:buNone/>
              <a:defRPr sz="2700"/>
            </a:lvl7pPr>
            <a:lvl8pPr marL="4294735" indent="0">
              <a:buNone/>
              <a:defRPr sz="2700"/>
            </a:lvl8pPr>
            <a:lvl9pPr marL="4908266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541" indent="0">
              <a:buNone/>
              <a:defRPr sz="1900"/>
            </a:lvl2pPr>
            <a:lvl3pPr marL="1227080" indent="0">
              <a:buNone/>
              <a:defRPr sz="1600"/>
            </a:lvl3pPr>
            <a:lvl4pPr marL="1840603" indent="0">
              <a:buNone/>
              <a:defRPr sz="1300"/>
            </a:lvl4pPr>
            <a:lvl5pPr marL="2454133" indent="0">
              <a:buNone/>
              <a:defRPr sz="1300"/>
            </a:lvl5pPr>
            <a:lvl6pPr marL="3067672" indent="0">
              <a:buNone/>
              <a:defRPr sz="1300"/>
            </a:lvl6pPr>
            <a:lvl7pPr marL="3681207" indent="0">
              <a:buNone/>
              <a:defRPr sz="1300"/>
            </a:lvl7pPr>
            <a:lvl8pPr marL="4294735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9388-0AE7-4227-8C70-2A4231CBB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43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74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3" tIns="61350" rIns="122703" bIns="613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3" tIns="61350" rIns="122703" bIns="61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74"/>
            <a:ext cx="3703320" cy="486833"/>
          </a:xfrm>
          <a:prstGeom prst="rect">
            <a:avLst/>
          </a:prstGeom>
        </p:spPr>
        <p:txBody>
          <a:bodyPr vert="horz" lIns="122703" tIns="61350" rIns="122703" bIns="61350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74"/>
            <a:ext cx="5554980" cy="486833"/>
          </a:xfrm>
          <a:prstGeom prst="rect">
            <a:avLst/>
          </a:prstGeom>
        </p:spPr>
        <p:txBody>
          <a:bodyPr vert="horz" lIns="122703" tIns="61350" rIns="122703" bIns="61350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74"/>
            <a:ext cx="3703320" cy="486833"/>
          </a:xfrm>
          <a:prstGeom prst="rect">
            <a:avLst/>
          </a:prstGeom>
        </p:spPr>
        <p:txBody>
          <a:bodyPr vert="horz" wrap="square" lIns="122703" tIns="61350" rIns="122703" bIns="6135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2994" fontAlgn="base">
              <a:spcAft>
                <a:spcPct val="0"/>
              </a:spcAft>
              <a:defRPr/>
            </a:pPr>
            <a:fld id="{57E0C591-1BD8-4613-9FFA-EA2BE3BDD121}" type="slidenum">
              <a:rPr lang="en-US" altLang="en-US"/>
              <a:pPr defTabSz="912994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54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70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060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413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768" indent="-306768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295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837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375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0907" indent="-30676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4435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969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507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5034" indent="-306768" algn="l" defTabSz="1227080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41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080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603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133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672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207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735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8266" algn="l" defTabSz="1227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15" tIns="61407" rIns="122815" bIns="61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17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15" tIns="61407" rIns="122815" bIns="61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50"/>
            <a:ext cx="3840480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3815">
              <a:defRPr/>
            </a:pPr>
            <a:fld id="{CAA94C60-9CCB-4CFC-AA1E-CF5089C390A8}" type="datetimeFigureOut">
              <a:rPr lang="en-US" smtClean="0"/>
              <a:pPr defTabSz="913815"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50"/>
            <a:ext cx="5212080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381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50"/>
            <a:ext cx="3840480" cy="486833"/>
          </a:xfrm>
          <a:prstGeom prst="rect">
            <a:avLst/>
          </a:prstGeom>
        </p:spPr>
        <p:txBody>
          <a:bodyPr vert="horz" wrap="square" lIns="122815" tIns="61407" rIns="122815" bIns="614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13815" fontAlgn="base">
              <a:spcBef>
                <a:spcPct val="0"/>
              </a:spcBef>
              <a:spcAft>
                <a:spcPct val="0"/>
              </a:spcAft>
              <a:defRPr/>
            </a:pPr>
            <a:fld id="{492DEA49-CD50-47B7-99D1-18BAEC6D6A98}" type="slidenum">
              <a:rPr lang="en-US" altLang="en-US"/>
              <a:pPr defTabSz="9138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4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1408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2817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4225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5633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562" indent="-4605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888" indent="-3838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211" indent="-307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297" indent="-307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380" indent="-307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459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544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27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710" indent="-307041" algn="l" defTabSz="1228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87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73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252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33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42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50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584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669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86849"/>
            <a:ext cx="14196060" cy="1767417"/>
          </a:xfrm>
          <a:prstGeom prst="rect">
            <a:avLst/>
          </a:prstGeom>
        </p:spPr>
        <p:txBody>
          <a:bodyPr vert="horz" lIns="146210" tIns="73110" rIns="146210" bIns="731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46210" tIns="73110" rIns="146210" bIns="731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49"/>
            <a:ext cx="3703320" cy="486833"/>
          </a:xfrm>
          <a:prstGeom prst="rect">
            <a:avLst/>
          </a:prstGeom>
        </p:spPr>
        <p:txBody>
          <a:bodyPr vert="horz" lIns="146210" tIns="73110" rIns="146210" bIns="7311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050"/>
            <a:fld id="{F2309C3A-FBA4-4684-B69A-6375F40D084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1050"/>
              <a:t>16/11/2021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49"/>
            <a:ext cx="5554980" cy="486833"/>
          </a:xfrm>
          <a:prstGeom prst="rect">
            <a:avLst/>
          </a:prstGeom>
        </p:spPr>
        <p:txBody>
          <a:bodyPr vert="horz" lIns="146210" tIns="73110" rIns="146210" bIns="7311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05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49"/>
            <a:ext cx="3703320" cy="486833"/>
          </a:xfrm>
          <a:prstGeom prst="rect">
            <a:avLst/>
          </a:prstGeom>
        </p:spPr>
        <p:txBody>
          <a:bodyPr vert="horz" lIns="146210" tIns="73110" rIns="146210" bIns="7311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050"/>
            <a:fld id="{655F1FA2-502E-4C75-A072-59281040665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73105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46210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525" indent="-365525" algn="l" defTabSz="1462104" rtl="0" eaLnBrk="1" latinLnBrk="0" hangingPunct="1">
        <a:lnSpc>
          <a:spcPct val="90000"/>
        </a:lnSpc>
        <a:spcBef>
          <a:spcPts val="159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96576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3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8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73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84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834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90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941" indent="-365525" algn="l" defTabSz="146210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50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104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54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205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61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311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62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413" algn="l" defTabSz="1462104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534400"/>
            <a:ext cx="16459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8445756"/>
            <a:ext cx="16459180" cy="88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1328" y="382151"/>
            <a:ext cx="13578840" cy="1934343"/>
          </a:xfrm>
          <a:prstGeom prst="rect">
            <a:avLst/>
          </a:prstGeom>
        </p:spPr>
        <p:txBody>
          <a:bodyPr vert="horz" lIns="122815" tIns="61407" rIns="122815" bIns="61407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8" y="2460979"/>
            <a:ext cx="13578840" cy="5364480"/>
          </a:xfrm>
          <a:prstGeom prst="rect">
            <a:avLst/>
          </a:prstGeom>
        </p:spPr>
        <p:txBody>
          <a:bodyPr vert="horz" lIns="0" tIns="61407" rIns="0" bIns="6140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31" y="8613061"/>
            <a:ext cx="3337566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1228173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6350" y="8613061"/>
            <a:ext cx="6510785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pPr defTabSz="1228173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65620" y="8613061"/>
            <a:ext cx="1771234" cy="486833"/>
          </a:xfrm>
          <a:prstGeom prst="rect">
            <a:avLst/>
          </a:prstGeom>
        </p:spPr>
        <p:txBody>
          <a:bodyPr vert="horz" lIns="122815" tIns="61407" rIns="122815" bIns="61407" rtlCol="0" anchor="ctr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pPr defTabSz="1228173"/>
            <a:fld id="{1258AE69-EED0-4BFB-B4C1-234E24EEDD04}" type="slidenum">
              <a:rPr lang="en-US" altLang="en-US" smtClean="0"/>
              <a:pPr defTabSz="1228173"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11268" y="2317127"/>
            <a:ext cx="134553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2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1228173" rtl="0" eaLnBrk="1" latinLnBrk="0" hangingPunct="1">
        <a:lnSpc>
          <a:spcPct val="85000"/>
        </a:lnSpc>
        <a:spcBef>
          <a:spcPct val="0"/>
        </a:spcBef>
        <a:buNone/>
        <a:defRPr sz="65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2815" indent="-122815" algn="l" defTabSz="1228173" rtl="0" eaLnBrk="1" latinLnBrk="0" hangingPunct="1">
        <a:lnSpc>
          <a:spcPct val="90000"/>
        </a:lnSpc>
        <a:spcBef>
          <a:spcPts val="1613"/>
        </a:spcBef>
        <a:spcAft>
          <a:spcPts val="26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5833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61463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7097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2732" indent="-245635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77458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46082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14710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83336" indent="-307041" algn="l" defTabSz="1228173" rtl="0" eaLnBrk="1" latinLnBrk="0" hangingPunct="1">
        <a:lnSpc>
          <a:spcPct val="90000"/>
        </a:lnSpc>
        <a:spcBef>
          <a:spcPts val="269"/>
        </a:spcBef>
        <a:spcAft>
          <a:spcPts val="538"/>
        </a:spcAft>
        <a:buClr>
          <a:schemeClr val="accent1"/>
        </a:buClr>
        <a:buFont typeface="Calibri" pitchFamily="34" charset="0"/>
        <a:buChar char="◦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87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73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252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33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420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505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584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669" algn="l" defTabSz="12281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1060" y="791156"/>
            <a:ext cx="1533708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834" tIns="163834" rIns="163834" bIns="16383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060" y="2048844"/>
            <a:ext cx="1533708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834" tIns="163834" rIns="163834" bIns="163834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31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16459200" cy="91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s 18433"/>
          <p:cNvSpPr>
            <a:spLocks noChangeArrowheads="1" noChangeShapeType="1" noTextEdit="1"/>
          </p:cNvSpPr>
          <p:nvPr/>
        </p:nvSpPr>
        <p:spPr bwMode="auto">
          <a:xfrm>
            <a:off x="3394710" y="1828800"/>
            <a:ext cx="10492740" cy="4775200"/>
          </a:xfrm>
          <a:prstGeom prst="rect">
            <a:avLst/>
          </a:prstGeom>
        </p:spPr>
        <p:txBody>
          <a:bodyPr wrap="none" lIns="122695" tIns="61348" rIns="122695" bIns="613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70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450685" y="2095177"/>
            <a:ext cx="12961620" cy="404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95" tIns="61348" rIns="122695" bIns="61348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ctr" defTabSz="12270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Thứ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hai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,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ngày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4800" dirty="0" smtClean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22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tháng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11 </a:t>
            </a:r>
            <a:r>
              <a:rPr lang="en-US" altLang="en-US" sz="4800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năm</a:t>
            </a:r>
            <a:r>
              <a:rPr lang="en-US" altLang="en-US" sz="4800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2021</a:t>
            </a:r>
          </a:p>
          <a:p>
            <a:pPr algn="ctr" defTabSz="12270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Đạo</a:t>
            </a:r>
            <a:r>
              <a:rPr lang="en-US" altLang="en-US" sz="48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đức</a:t>
            </a:r>
            <a:r>
              <a:rPr lang="en-US" altLang="en-US" sz="48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</a:p>
          <a:p>
            <a:pPr algn="ctr" defTabSz="12270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Tiết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kiệm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7400" b="1" dirty="0" err="1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thời</a:t>
            </a:r>
            <a:r>
              <a:rPr lang="en-US" altLang="en-US" sz="7400" b="1" dirty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</a:t>
            </a:r>
            <a:r>
              <a:rPr lang="en-US" altLang="en-US" sz="7400" b="1" dirty="0" err="1" smtClean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giờ</a:t>
            </a:r>
            <a:r>
              <a:rPr lang="en-US" altLang="en-US" sz="7400" b="1" dirty="0" smtClean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 (</a:t>
            </a:r>
            <a:r>
              <a:rPr lang="en-US" altLang="en-US" sz="7400" b="1" dirty="0" err="1" smtClean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tt</a:t>
            </a:r>
            <a:r>
              <a:rPr lang="en-US" altLang="en-US" sz="7400" b="1" dirty="0" smtClean="0">
                <a:solidFill>
                  <a:srgbClr val="000099"/>
                </a:solidFill>
                <a:latin typeface="HP001 4H" pitchFamily="34" charset="-127"/>
                <a:ea typeface="HP001 4H" pitchFamily="34" charset="-127"/>
                <a:cs typeface="HP001 4H" pitchFamily="34" charset="-127"/>
              </a:rPr>
              <a:t>) </a:t>
            </a:r>
            <a:endParaRPr lang="en-US" altLang="en-US" sz="7400" b="1" dirty="0">
              <a:solidFill>
                <a:srgbClr val="000099"/>
              </a:solidFill>
              <a:latin typeface="HP001 4H" pitchFamily="34" charset="-127"/>
              <a:ea typeface="HP001 4H" pitchFamily="34" charset="-127"/>
              <a:cs typeface="HP001 4H" pitchFamily="34" charset="-127"/>
            </a:endParaRPr>
          </a:p>
        </p:txBody>
      </p:sp>
      <p:pic>
        <p:nvPicPr>
          <p:cNvPr id="5" name="Picture 2" descr="Presentación de PowerPoint">
            <a:extLst>
              <a:ext uri="{FF2B5EF4-FFF2-40B4-BE49-F238E27FC236}">
                <a16:creationId xmlns:a16="http://schemas.microsoft.com/office/drawing/2014/main" xmlns="" id="{7B7ED3D7-DAEE-4902-B4B3-D495F759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0" r="97925">
                        <a14:foregroundMark x1="17012" y1="7619" x2="34855" y2="21905"/>
                        <a14:foregroundMark x1="29876" y1="25714" x2="29876" y2="30000"/>
                        <a14:foregroundMark x1="14523" y1="7619" x2="14523" y2="20476"/>
                        <a14:foregroundMark x1="21162" y1="36190" x2="22822" y2="55238"/>
                        <a14:foregroundMark x1="15353" y1="36667" x2="15353" y2="70952"/>
                        <a14:foregroundMark x1="37759" y1="41905" x2="59336" y2="46190"/>
                        <a14:foregroundMark x1="48133" y1="13810" x2="61826" y2="20000"/>
                        <a14:foregroundMark x1="50207" y1="11905" x2="62656" y2="6190"/>
                        <a14:foregroundMark x1="60996" y1="12857" x2="61826" y2="20476"/>
                        <a14:foregroundMark x1="73444" y1="13810" x2="86722" y2="38095"/>
                        <a14:foregroundMark x1="75934" y1="25714" x2="76349" y2="39524"/>
                        <a14:foregroundMark x1="73029" y1="55238" x2="89212" y2="66667"/>
                        <a14:foregroundMark x1="75104" y1="80952" x2="82573" y2="90952"/>
                        <a14:foregroundMark x1="86722" y1="81429" x2="92116" y2="80952"/>
                        <a14:foregroundMark x1="87137" y1="81905" x2="80498" y2="85714"/>
                        <a14:foregroundMark x1="65975" y1="75238" x2="69295" y2="77143"/>
                        <a14:foregroundMark x1="59336" y1="85238" x2="55602" y2="92381"/>
                        <a14:foregroundMark x1="52282" y1="83333" x2="58506" y2="88095"/>
                        <a14:foregroundMark x1="59751" y1="87619" x2="63485" y2="84762"/>
                        <a14:foregroundMark x1="63900" y1="84286" x2="68880" y2="90476"/>
                        <a14:foregroundMark x1="38174" y1="87619" x2="45643" y2="91429"/>
                        <a14:foregroundMark x1="23651" y1="79048" x2="15768" y2="90952"/>
                        <a14:foregroundMark x1="43568" y1="89048" x2="456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93312"/>
            <a:ext cx="3437992" cy="29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14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6" y="-23282"/>
            <a:ext cx="16609219" cy="91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556"/>
          <p:cNvSpPr txBox="1">
            <a:spLocks noChangeArrowheads="1"/>
          </p:cNvSpPr>
          <p:nvPr/>
        </p:nvSpPr>
        <p:spPr bwMode="auto">
          <a:xfrm>
            <a:off x="1443159" y="3124201"/>
            <a:ext cx="13373100" cy="4518139"/>
          </a:xfrm>
          <a:prstGeom prst="rect">
            <a:avLst/>
          </a:prstGeom>
          <a:noFill/>
          <a:ln>
            <a:noFill/>
          </a:ln>
        </p:spPr>
        <p:txBody>
          <a:bodyPr lIns="122807" tIns="61405" rIns="122807" bIns="61405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8173">
              <a:spcBef>
                <a:spcPct val="20000"/>
              </a:spcBef>
              <a:defRPr/>
            </a:pPr>
            <a:r>
              <a:rPr lang="en-US" altLang="en-US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thứ quý nhất, vì khi nó đã trôi qu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 không bao giờ trở lại được. Do đó, chúng ta cần phải biết sử dụng thời giờ vào những việc có ích một cách có hiệu quả.</a:t>
            </a:r>
          </a:p>
          <a:p>
            <a:pPr algn="r"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4400" b="1" i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vàng ngọc.</a:t>
            </a:r>
          </a:p>
          <a:p>
            <a:pPr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4" name="Rectangles 23557"/>
          <p:cNvSpPr>
            <a:spLocks noChangeArrowheads="1" noChangeShapeType="1" noTextEdit="1"/>
          </p:cNvSpPr>
          <p:nvPr/>
        </p:nvSpPr>
        <p:spPr bwMode="auto">
          <a:xfrm>
            <a:off x="4495800" y="1600201"/>
            <a:ext cx="7391399" cy="1305984"/>
          </a:xfrm>
          <a:prstGeom prst="rect">
            <a:avLst/>
          </a:prstGeom>
        </p:spPr>
        <p:txBody>
          <a:bodyPr wrap="none" lIns="122807" tIns="61405" rIns="122807" bIns="614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81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Nhắc</a:t>
            </a:r>
            <a:r>
              <a:rPr lang="en-US" sz="8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8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en-US" sz="8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</a:t>
            </a:r>
            <a:r>
              <a:rPr lang="en-US" sz="8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endParaRPr lang="en-US" sz="8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1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3" y="4641866"/>
            <a:ext cx="2637472" cy="44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4" y="6017700"/>
            <a:ext cx="4000500" cy="34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0" y="6060033"/>
            <a:ext cx="3966210" cy="34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068833" y="1096449"/>
            <a:ext cx="12890183" cy="240241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6210" tIns="73110" rIns="146210" bIns="73110" anchor="ctr"/>
          <a:lstStyle/>
          <a:p>
            <a:pPr algn="ctr" defTabSz="731050">
              <a:defRPr/>
            </a:pPr>
            <a:r>
              <a:rPr lang="vi-VN" sz="7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7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7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Times New Roman" pitchFamily="18" charset="0"/>
              </a:rPr>
              <a:t>tỏ</a:t>
            </a:r>
            <a:r>
              <a:rPr lang="en-US" altLang="en-US" sz="7000" b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altLang="en-US" sz="7000" b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endParaRPr lang="en-US" altLang="en-US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394712" y="1117048"/>
            <a:ext cx="8275482" cy="10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28095" eaLnBrk="1" hangingPunct="1"/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900" b="1" dirty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smtClean="0">
                <a:solidFill>
                  <a:srgbClr val="63A5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900" b="1" dirty="0">
              <a:solidFill>
                <a:srgbClr val="63A53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554860" y="2561843"/>
            <a:ext cx="13798875" cy="12320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983230" y="4180495"/>
            <a:ext cx="13370489" cy="6780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611587" y="5715014"/>
            <a:ext cx="12717263" cy="7087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294583" y="7239014"/>
            <a:ext cx="12094902" cy="12935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807" tIns="61403" rIns="122807" bIns="61403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28095" eaLnBrk="1" hangingPunct="1"/>
            <a:r>
              <a:rPr lang="en-US" sz="3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78390" y="-117635"/>
            <a:ext cx="6375329" cy="2698139"/>
          </a:xfrm>
          <a:prstGeom prst="cloudCallout">
            <a:avLst>
              <a:gd name="adj1" fmla="val 65952"/>
              <a:gd name="adj2" fmla="val 775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807" tIns="61403" rIns="122807" bIns="61403" rtlCol="0" anchor="ctr"/>
          <a:lstStyle/>
          <a:p>
            <a:pPr algn="ctr" defTabSz="1228095"/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五角星 41"/>
          <p:cNvSpPr/>
          <p:nvPr/>
        </p:nvSpPr>
        <p:spPr>
          <a:xfrm>
            <a:off x="2290948" y="2550775"/>
            <a:ext cx="1103764" cy="81561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z="3000">
                <a:solidFill>
                  <a:prstClr val="white"/>
                </a:solidFill>
              </a:rPr>
              <a:t> </a:t>
            </a:r>
            <a:endParaRPr lang="zh-CN" altLang="en-US" sz="3000">
              <a:solidFill>
                <a:prstClr val="white"/>
              </a:solidFill>
            </a:endParaRPr>
          </a:p>
        </p:txBody>
      </p:sp>
      <p:sp>
        <p:nvSpPr>
          <p:cNvPr id="9" name="五角星 41"/>
          <p:cNvSpPr/>
          <p:nvPr/>
        </p:nvSpPr>
        <p:spPr>
          <a:xfrm>
            <a:off x="4114800" y="7000258"/>
            <a:ext cx="1034620" cy="90673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z="3000">
                <a:solidFill>
                  <a:prstClr val="white"/>
                </a:solidFill>
              </a:rPr>
              <a:t> </a:t>
            </a:r>
            <a:endParaRPr lang="zh-CN" altLang="en-US" sz="3000">
              <a:solidFill>
                <a:prstClr val="white"/>
              </a:solidFill>
            </a:endParaRPr>
          </a:p>
        </p:txBody>
      </p:sp>
      <p:sp>
        <p:nvSpPr>
          <p:cNvPr id="12" name="五角星 41"/>
          <p:cNvSpPr/>
          <p:nvPr/>
        </p:nvSpPr>
        <p:spPr>
          <a:xfrm>
            <a:off x="2662872" y="4042885"/>
            <a:ext cx="1103764" cy="81561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z="3000">
                <a:solidFill>
                  <a:prstClr val="white"/>
                </a:solidFill>
              </a:rPr>
              <a:t> </a:t>
            </a:r>
            <a:endParaRPr lang="zh-CN" altLang="en-US" sz="3000">
              <a:solidFill>
                <a:prstClr val="white"/>
              </a:solidFill>
            </a:endParaRPr>
          </a:p>
        </p:txBody>
      </p:sp>
      <p:sp>
        <p:nvSpPr>
          <p:cNvPr id="13" name="五角星 41"/>
          <p:cNvSpPr/>
          <p:nvPr/>
        </p:nvSpPr>
        <p:spPr>
          <a:xfrm>
            <a:off x="3214754" y="5608182"/>
            <a:ext cx="1103764" cy="81561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656" tIns="81828" rIns="163656" bIns="81828" rtlCol="0" anchor="ctr"/>
          <a:lstStyle/>
          <a:p>
            <a:pPr algn="ctr" defTabSz="1636618"/>
            <a:r>
              <a:rPr lang="en-US" altLang="zh-CN" sz="3000">
                <a:solidFill>
                  <a:prstClr val="white"/>
                </a:solidFill>
              </a:rPr>
              <a:t> </a:t>
            </a:r>
            <a:endParaRPr lang="zh-CN" altLang="en-US" sz="3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1268" grpId="0" animBg="1"/>
      <p:bldP spid="11269" grpId="0" animBg="1"/>
      <p:bldP spid="11270" grpId="0" animBg="1"/>
      <p:bldP spid="11271" grpId="0" animBg="1"/>
      <p:bldP spid="2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3" y="4641866"/>
            <a:ext cx="2637472" cy="44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4" y="6017700"/>
            <a:ext cx="4000500" cy="34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0" y="6060033"/>
            <a:ext cx="3966210" cy="34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342699" y="323849"/>
            <a:ext cx="7315200" cy="3733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3429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868316">
            <a:off x="10805295" y="4003745"/>
            <a:ext cx="5393263" cy="250188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991100" y="409360"/>
            <a:ext cx="10668000" cy="423250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….. </a:t>
            </a:r>
          </a:p>
        </p:txBody>
      </p:sp>
    </p:spTree>
    <p:extLst>
      <p:ext uri="{BB962C8B-B14F-4D97-AF65-F5344CB8AC3E}">
        <p14:creationId xmlns:p14="http://schemas.microsoft.com/office/powerpoint/2010/main" val="39187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6" y="-23282"/>
            <a:ext cx="16609219" cy="91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3556"/>
          <p:cNvSpPr txBox="1">
            <a:spLocks noChangeArrowheads="1"/>
          </p:cNvSpPr>
          <p:nvPr/>
        </p:nvSpPr>
        <p:spPr bwMode="auto">
          <a:xfrm>
            <a:off x="1443159" y="3124201"/>
            <a:ext cx="13373100" cy="4518139"/>
          </a:xfrm>
          <a:prstGeom prst="rect">
            <a:avLst/>
          </a:prstGeom>
          <a:noFill/>
          <a:ln>
            <a:noFill/>
          </a:ln>
        </p:spPr>
        <p:txBody>
          <a:bodyPr lIns="122807" tIns="61405" rIns="122807" bIns="61405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8173">
              <a:spcBef>
                <a:spcPct val="20000"/>
              </a:spcBef>
              <a:defRPr/>
            </a:pPr>
            <a:r>
              <a:rPr lang="en-US" altLang="en-US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thứ quý nhất, vì khi nó đã trôi qu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 không bao giờ trở lại được. Do đó, chúng ta cần phải biết sử dụng thời giờ vào những việc có ích một cách có hiệu quả.</a:t>
            </a:r>
          </a:p>
          <a:p>
            <a:pPr algn="r"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4400" b="1" i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giờ là vàng ngọc.</a:t>
            </a:r>
          </a:p>
          <a:p>
            <a:pPr defTabSz="1228173">
              <a:spcBef>
                <a:spcPct val="20000"/>
              </a:spcBef>
              <a:defRPr/>
            </a:pP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4400" b="1" kern="0" spc="67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4" name="Rectangles 23557"/>
          <p:cNvSpPr>
            <a:spLocks noChangeArrowheads="1" noChangeShapeType="1" noTextEdit="1"/>
          </p:cNvSpPr>
          <p:nvPr/>
        </p:nvSpPr>
        <p:spPr bwMode="auto">
          <a:xfrm>
            <a:off x="4495800" y="1600201"/>
            <a:ext cx="7391399" cy="1305984"/>
          </a:xfrm>
          <a:prstGeom prst="rect">
            <a:avLst/>
          </a:prstGeom>
        </p:spPr>
        <p:txBody>
          <a:bodyPr wrap="none" lIns="122807" tIns="61405" rIns="122807" bIns="614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81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Nhắc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ghi</a:t>
            </a:r>
            <a:r>
              <a:rPr lang="en-US" sz="8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endParaRPr lang="en-US" sz="8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87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-430924"/>
            <a:ext cx="17269544" cy="9604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2"/>
          <p:cNvGrpSpPr/>
          <p:nvPr/>
        </p:nvGrpSpPr>
        <p:grpSpPr>
          <a:xfrm flipH="1">
            <a:off x="12283151" y="1561343"/>
            <a:ext cx="2386811" cy="2538814"/>
            <a:chOff x="1058825" y="1554175"/>
            <a:chExt cx="4736158" cy="5557827"/>
          </a:xfrm>
        </p:grpSpPr>
        <p:sp>
          <p:nvSpPr>
            <p:cNvPr id="150" name="Google Shape;150;p22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defTabSz="1228875">
                <a:buClr>
                  <a:srgbClr val="000000"/>
                </a:buClr>
                <a:defRPr/>
              </a:pPr>
              <a:endParaRPr sz="23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1" name="Google Shape;151;p22"/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52" name="Google Shape;152;p2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2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2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2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2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2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2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2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875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160" name="Google Shape;1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0263" y="1688562"/>
            <a:ext cx="1170416" cy="106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Heart 16"/>
          <p:cNvSpPr/>
          <p:nvPr/>
        </p:nvSpPr>
        <p:spPr>
          <a:xfrm>
            <a:off x="2017251" y="5356908"/>
            <a:ext cx="411480" cy="480484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50" tIns="81925" rIns="163850" bIns="81925" anchor="ctr"/>
          <a:lstStyle/>
          <a:p>
            <a:pPr algn="ctr" defTabSz="1638605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Heart 17"/>
          <p:cNvSpPr/>
          <p:nvPr/>
        </p:nvSpPr>
        <p:spPr>
          <a:xfrm>
            <a:off x="12792593" y="1736956"/>
            <a:ext cx="411480" cy="480484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50" tIns="81925" rIns="163850" bIns="81925" anchor="ctr"/>
          <a:lstStyle/>
          <a:p>
            <a:pPr algn="ctr" defTabSz="1638605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630449" y="1822526"/>
            <a:ext cx="674226" cy="610332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50" tIns="81925" rIns="163850" bIns="81925" anchor="ctr"/>
          <a:lstStyle/>
          <a:p>
            <a:pPr algn="ctr" defTabSz="1638605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4892293" y="3866075"/>
            <a:ext cx="674226" cy="610332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50" tIns="81925" rIns="163850" bIns="81925" anchor="ctr"/>
          <a:lstStyle/>
          <a:p>
            <a:pPr algn="ctr" defTabSz="1638605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9835" y="2357488"/>
            <a:ext cx="128778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TỐT!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4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6086">
        <p:circle/>
      </p:transition>
    </mc:Choice>
    <mc:Fallback xmlns="">
      <p:transition spd="slow" advClick="0" advTm="1608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314</Words>
  <Application>Microsoft Office PowerPoint</Application>
  <PresentationFormat>Custom</PresentationFormat>
  <Paragraphs>34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1_Default Design</vt:lpstr>
      <vt:lpstr>6_Office Theme</vt:lpstr>
      <vt:lpstr>7_Office Theme</vt:lpstr>
      <vt:lpstr>Retrospect</vt:lpstr>
      <vt:lpstr>SKETCH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2021-11-05T12:56:02Z</dcterms:created>
  <dcterms:modified xsi:type="dcterms:W3CDTF">2021-11-16T07:13:21Z</dcterms:modified>
</cp:coreProperties>
</file>